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37"/>
  </p:notesMasterIdLst>
  <p:sldIdLst>
    <p:sldId id="300" r:id="rId5"/>
    <p:sldId id="305" r:id="rId6"/>
    <p:sldId id="298" r:id="rId7"/>
    <p:sldId id="299" r:id="rId8"/>
    <p:sldId id="304" r:id="rId9"/>
    <p:sldId id="295" r:id="rId10"/>
    <p:sldId id="313" r:id="rId11"/>
    <p:sldId id="314" r:id="rId12"/>
    <p:sldId id="315" r:id="rId13"/>
    <p:sldId id="316" r:id="rId14"/>
    <p:sldId id="306" r:id="rId15"/>
    <p:sldId id="317" r:id="rId16"/>
    <p:sldId id="307" r:id="rId17"/>
    <p:sldId id="318" r:id="rId18"/>
    <p:sldId id="325" r:id="rId19"/>
    <p:sldId id="326" r:id="rId20"/>
    <p:sldId id="308" r:id="rId21"/>
    <p:sldId id="319" r:id="rId22"/>
    <p:sldId id="320" r:id="rId23"/>
    <p:sldId id="309" r:id="rId24"/>
    <p:sldId id="321" r:id="rId25"/>
    <p:sldId id="322" r:id="rId26"/>
    <p:sldId id="310" r:id="rId27"/>
    <p:sldId id="323" r:id="rId28"/>
    <p:sldId id="324" r:id="rId29"/>
    <p:sldId id="311" r:id="rId30"/>
    <p:sldId id="312" r:id="rId31"/>
    <p:sldId id="284" r:id="rId32"/>
    <p:sldId id="282" r:id="rId33"/>
    <p:sldId id="285" r:id="rId34"/>
    <p:sldId id="301" r:id="rId35"/>
    <p:sldId id="292" r:id="rId36"/>
  </p:sldIdLst>
  <p:sldSz cx="12192000" cy="6858000"/>
  <p:notesSz cx="6858000" cy="9144000"/>
  <p:embeddedFontLst>
    <p:embeddedFont>
      <p:font typeface="Acumin Pro" panose="020B0504020202020204" pitchFamily="34" charset="77"/>
      <p:regular r:id="rId38"/>
      <p:bold r:id="rId39"/>
      <p:italic r:id="rId40"/>
      <p:boldItalic r:id="rId41"/>
    </p:embeddedFont>
    <p:embeddedFont>
      <p:font typeface="Acumin Pro Condensed" panose="020B0506020202020204" pitchFamily="34" charset="77"/>
      <p:regular r:id="rId42"/>
      <p:bold r:id="rId43"/>
      <p:italic r:id="rId44"/>
      <p:boldItalic r:id="rId45"/>
    </p:embeddedFont>
    <p:embeddedFont>
      <p:font typeface="Franklin Gothic Book" panose="020B0503020102020204" pitchFamily="34" charset="0"/>
      <p:regular r:id="rId46"/>
      <p:italic r:id="rId47"/>
    </p:embeddedFont>
    <p:embeddedFont>
      <p:font typeface="Franklin Gothic Medium" panose="020B0603020102020204" pitchFamily="34" charset="0"/>
      <p:regular r:id="rId48"/>
      <p: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C30"/>
    <a:srgbClr val="55585F"/>
    <a:srgbClr val="E9E6E3"/>
    <a:srgbClr val="807158"/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94658"/>
  </p:normalViewPr>
  <p:slideViewPr>
    <p:cSldViewPr snapToGrid="0">
      <p:cViewPr varScale="1">
        <p:scale>
          <a:sx n="120" d="100"/>
          <a:sy n="120" d="100"/>
        </p:scale>
        <p:origin x="504" y="184"/>
      </p:cViewPr>
      <p:guideLst>
        <p:guide orient="horz" pos="1080"/>
        <p:guide pos="312"/>
      </p:guideLst>
    </p:cSldViewPr>
  </p:slideViewPr>
  <p:outlineViewPr>
    <p:cViewPr>
      <p:scale>
        <a:sx n="33" d="100"/>
        <a:sy n="33" d="100"/>
      </p:scale>
      <p:origin x="0" y="-1926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5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Blk-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320849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918436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accent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9AB128-25F4-FE5E-E958-2420E32EAC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9665" y="5565827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1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675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FC2CE8-E7A7-5DA8-903C-7C61B21A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White-Top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rgbClr val="55585F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AA0B03B-9F39-F0B0-FD75-2762FC777C1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5E2159F-0009-AAFF-7796-04AE85EFBC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311995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2FCDFDB-E694-090C-56AB-F8906B361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8651812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36674AAC-B0FE-CEEF-2D6A-06D544759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69D7D-7C5C-EFC2-302A-52B2C6FDEE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34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White-Bottom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421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D1F6165-FBF1-BEBF-4CC5-72ACD4268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01B1CB-8A3D-CAC2-4156-F1B1F2EEF37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6">
            <a:extLst>
              <a:ext uri="{FF2B5EF4-FFF2-40B4-BE49-F238E27FC236}">
                <a16:creationId xmlns:a16="http://schemas.microsoft.com/office/drawing/2014/main" id="{41CF9059-C253-04ED-C9A6-96F3DE8E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58C21F1-BEAB-87A3-D83E-115CBA4BD4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237ACE-DE2C-D300-65CD-623724ABD7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31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421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6">
            <a:extLst>
              <a:ext uri="{FF2B5EF4-FFF2-40B4-BE49-F238E27FC236}">
                <a16:creationId xmlns:a16="http://schemas.microsoft.com/office/drawing/2014/main" id="{41CF9059-C253-04ED-C9A6-96F3DE8E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58C21F1-BEAB-87A3-D83E-115CBA4BD4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04F866C2-6CFD-746E-EE9C-213DFB52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95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ray-TopLogo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white surface with black dots&#10;&#10;AI-generated content may be incorrect.">
            <a:extLst>
              <a:ext uri="{FF2B5EF4-FFF2-40B4-BE49-F238E27FC236}">
                <a16:creationId xmlns:a16="http://schemas.microsoft.com/office/drawing/2014/main" id="{67C5331D-FFEE-DF78-A969-478254A069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0" y="3067050"/>
            <a:ext cx="1524000" cy="723900"/>
          </a:xfrm>
          <a:prstGeom prst="rect">
            <a:avLst/>
          </a:prstGeom>
        </p:spPr>
      </p:pic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311995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83AB1058-23CB-BFCB-B5BF-BE1FA7C440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3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DE45F2-8CD6-825D-3371-106FE400C6D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F23650A-FDA8-D081-8251-30BF7CD47E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718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ray-BottomLogo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D1F6165-FBF1-BEBF-4CC5-72ACD4268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821A5712-427E-C81F-9C98-C6F20D2F51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3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E679DDF-2879-4EBB-47B1-F98AE6177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00561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38DAEA0-419D-57DE-626C-769496EF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670A0F-5BE9-4B20-C2B0-A6FFBB58540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B91CCD-C712-0B63-B932-D884A63E7D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5B4F757-AA0A-C094-1BAC-7A9B130C19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44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ray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821A5712-427E-C81F-9C98-C6F20D2F51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3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E679DDF-2879-4EBB-47B1-F98AE6177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00561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38DAEA0-419D-57DE-626C-769496EF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670A0F-5BE9-4B20-C2B0-A6FFBB58540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B5F889AD-C085-DAF8-AEF4-888A2C575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951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old-Top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6D0D03EF-0A23-AEEB-013C-8142A602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D173FC-F72C-559C-F454-857ABE1F163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DE1970D-09D6-D138-4789-0CE4B768A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311995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726BE45A-A390-5653-D020-7289EB8F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571FA08-40AA-6E7F-584E-D8D51D028F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A29A5C2-B265-9E3B-3C12-F101C8E109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46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old-Bottom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EA537CD-C6A0-BE20-6371-38B941BB09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F0D643-2A33-8C05-8A50-0CEE8621CD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D17FD12F-58BF-BA50-7FEA-7B86D6EB8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CC7F1CE-0D6B-B567-961B-BEDCA1DC6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98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EA537CD-C6A0-BE20-6371-38B941BB09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F0D643-2A33-8C05-8A50-0CEE8621CD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D17FD12F-58BF-BA50-7FEA-7B86D6EB8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07BF70C-1670-9925-2F30-E6E4D1189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801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Blk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320849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918436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accent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440279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AFCB6E-FC6C-E2CE-03FA-F78F9B7C6DD9}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9C6BFF4-0AED-1141-33D3-3DC697EE0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0521" y="6067528"/>
            <a:ext cx="1100137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cumin Pro" panose="020B0504020202020204" pitchFamily="34" charset="77"/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2B6FB8-19FB-2FE7-E776-3A5EB40D34CD}"/>
              </a:ext>
            </a:extLst>
          </p:cNvPr>
          <p:cNvSpPr/>
          <p:nvPr userDrawn="1"/>
        </p:nvSpPr>
        <p:spPr>
          <a:xfrm>
            <a:off x="3540369" y="6153664"/>
            <a:ext cx="5251939" cy="70433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AE74ED-FF44-0D7F-2892-D7666CCA1E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9665" y="5987855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Blk-Top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6D0D03EF-0A23-AEEB-013C-8142A602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D173FC-F72C-559C-F454-857ABE1F163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D13AD09-C8AB-ADF0-A08B-FAF18E9DA8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12A313A-32B5-D27C-11F8-518F22250F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4EC2A2E5-91A3-D03B-3912-EA3D5725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CFA54-6876-F4A3-C002-CCD527CC9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9" y="347215"/>
            <a:ext cx="2129834" cy="3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91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Blk-Bottom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BF239E0-E797-8DEC-DB93-CE30C2D5C3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1FA3952-DBC2-BF11-CB8A-3BDECCA95F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43A33CF7-62A6-52DD-3D31-F09F39787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40DF52-7120-C844-6192-7F147449E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9" y="6115480"/>
            <a:ext cx="2129834" cy="3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11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Bl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BF239E0-E797-8DEC-DB93-CE30C2D5C3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1FA3952-DBC2-BF11-CB8A-3BDECCA95F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43A33CF7-62A6-52DD-3D31-F09F39787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5EB65EF1-9FF4-643C-B66B-79917C396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74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1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780112"/>
            <a:ext cx="11266714" cy="45183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59EDA826-C5D6-64A2-A4FD-A5406FCBF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rgbClr val="55585F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AC08060-C6F6-7E6F-3601-5CF3F03D84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7" name="Title 6">
            <a:extLst>
              <a:ext uri="{FF2B5EF4-FFF2-40B4-BE49-F238E27FC236}">
                <a16:creationId xmlns:a16="http://schemas.microsoft.com/office/drawing/2014/main" id="{0C220EB2-A62E-457F-BF7D-12B956A2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A558B71-7650-1E4A-BDBF-7B1704874F75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B6243B-DE8E-EF59-91E8-8D9FFB723FCD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EDAD1B4-9BF0-479D-54C4-69BBDD72AF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843741"/>
            <a:ext cx="5413169" cy="4390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843741"/>
            <a:ext cx="5425643" cy="4390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DB959CD6-F6BC-D15F-EB41-56ADFEEA0C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634663" y="6379498"/>
            <a:ext cx="1100137" cy="365125"/>
          </a:xfrm>
        </p:spPr>
        <p:txBody>
          <a:bodyPr/>
          <a:lstStyle>
            <a:lvl1pPr>
              <a:defRPr>
                <a:solidFill>
                  <a:srgbClr val="55585F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6">
            <a:extLst>
              <a:ext uri="{FF2B5EF4-FFF2-40B4-BE49-F238E27FC236}">
                <a16:creationId xmlns:a16="http://schemas.microsoft.com/office/drawing/2014/main" id="{D558BBE9-0B7C-5984-3113-C19DB69A3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2726547-286D-3293-113A-6991E1237E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F6E7336-AD54-2CA3-7EE3-51A499AF3A3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7D11F12-C985-F4EE-5C6C-A67641EB4C5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013E041-9588-3860-2672-E3B8E8309A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864120"/>
            <a:ext cx="3507565" cy="4390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864119"/>
            <a:ext cx="3507565" cy="43903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864118"/>
            <a:ext cx="3507565" cy="43903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8DB69B9-CCE1-3F97-77FB-760D2D331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2155D3F-DC8A-8E2E-E06A-303BE28022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0047E3A-D7D1-78F3-874A-5A65F92B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0909" y="1986537"/>
            <a:ext cx="4037990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938F75-871C-74A6-F57C-8E904F2621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0909" y="2489331"/>
            <a:ext cx="4037990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C13A7B3-B727-52BC-C86A-E3A82D0B6A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30909" y="3354401"/>
            <a:ext cx="4037990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74E11FE-D3C6-2BC6-8191-2DE6002017D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128487" y="4201233"/>
            <a:ext cx="4026126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EA6C7F5F-3326-F65B-8B6F-E4CD2568FE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422" y="1977833"/>
            <a:ext cx="4037990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64E6458-C08E-7055-7668-21E0E193F75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8422" y="2480627"/>
            <a:ext cx="4037990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42163C-BC1F-1633-90F2-C6EFF0F34A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8422" y="3345697"/>
            <a:ext cx="4037990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770428-549B-E733-CDCC-C96387B33B29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096000" y="4192529"/>
            <a:ext cx="4026126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2A787A-C58D-39C6-8893-EE7682FBF34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F706D76-4A2A-A79B-3DB2-B2AAD8710F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254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0047E3A-D7D1-78F3-874A-5A65F92B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0509" y="1986537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938F75-871C-74A6-F57C-8E904F2621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0509" y="2489331"/>
            <a:ext cx="3517901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C13A7B3-B727-52BC-C86A-E3A82D0B6A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0509" y="3354401"/>
            <a:ext cx="3517901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08C00C7-A22F-D282-0605-2A6E2034E5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55482" y="1980190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ADB55CCC-D621-D98E-0ECB-B10EAAA0A7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55482" y="2482984"/>
            <a:ext cx="3517901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2573F117-89BE-3761-E7FE-6B1480F57F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55482" y="3348054"/>
            <a:ext cx="3517901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5F95A66C-1C26-B8EB-CC82-8C70FF32409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03590" y="1980190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FB4D7E54-B5B5-3662-1D24-F23FAB05CA0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03590" y="2482984"/>
            <a:ext cx="3517901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1D327CF0-F1EA-C31C-2B1E-34010AF0AE4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3590" y="3348054"/>
            <a:ext cx="3517901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74E11FE-D3C6-2BC6-8191-2DE6002017D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4201233"/>
            <a:ext cx="3507565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E64259F-7EFF-2E8F-BE03-8E2DCDCB86BE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4342138" y="4188539"/>
            <a:ext cx="3507565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2311616D-A502-3368-FE0F-BFE3682E660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8203590" y="4182193"/>
            <a:ext cx="3507565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3D14F4C-2324-C5DD-19D5-1EF488D8735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A67C095-89A8-66D4-033D-127BD51A7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922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0047E3A-D7D1-78F3-874A-5A65F92B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0909" y="4633784"/>
            <a:ext cx="4037990" cy="486250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C13A7B3-B727-52BC-C86A-E3A82D0B6A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30909" y="5236171"/>
            <a:ext cx="4037990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EA6C7F5F-3326-F65B-8B6F-E4CD2568FE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422" y="4625080"/>
            <a:ext cx="4037990" cy="486250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42163C-BC1F-1633-90F2-C6EFF0F34A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8422" y="5227467"/>
            <a:ext cx="4037990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2A787A-C58D-39C6-8893-EE7682FBF34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F706D76-4A2A-A79B-3DB2-B2AAD8710F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626660B-FAF6-46BF-5C3D-8A771DDAFF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128713" y="1888971"/>
            <a:ext cx="4037990" cy="2625191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1DCB9A12-C956-52BC-E697-428116CC55D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8422" y="1888972"/>
            <a:ext cx="4037990" cy="262519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376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3D14F4C-2324-C5DD-19D5-1EF488D8735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A67C095-89A8-66D4-033D-127BD51A7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90731C8-4C96-94A9-2DB0-75FD847E2D8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3041" y="4726645"/>
            <a:ext cx="3494807" cy="484608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F58D3FC-09BB-8BB0-F12D-BADEAB68BE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3041" y="5327390"/>
            <a:ext cx="3494807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16896C1B-33DE-C941-C6B2-D79BD8803B5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80845" y="1980190"/>
            <a:ext cx="3494807" cy="2625191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6BE92E7-B382-C90A-248E-E6022A45E54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42217" y="4732638"/>
            <a:ext cx="3494807" cy="484608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E0F8793F-3B8C-1822-82FF-FD717E56B0A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42217" y="5333383"/>
            <a:ext cx="3494807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72F24A3-97C2-E4A9-5D3D-02473C05E70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340021" y="1986183"/>
            <a:ext cx="3494807" cy="2625191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98208B5A-B853-50D8-2064-AADBFB3787E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201393" y="4726645"/>
            <a:ext cx="3494807" cy="484608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CDC906C-E6AC-F216-FC9A-677C49AF3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1393" y="5327390"/>
            <a:ext cx="3494807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3DC04E0A-2BFA-5B60-C59A-46A8490E0E4E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199197" y="1980190"/>
            <a:ext cx="3494807" cy="262519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Blk-Pho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490543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771067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accent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4287170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C3163-7E89-C90A-4497-846BA498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latin typeface="Acumin Pro" panose="020B0504020202020204" pitchFamily="34" charset="77"/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ACCEC3-F4C9-660A-86DF-E723BF3F2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25370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E75BEB1-456E-7013-6B16-3E7B51C7EE6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74124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F7D4A6F-8639-3ECA-AF4D-477B2965386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173618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110922D-7DDA-3FFA-9425-58A199D8EBB2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273112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C7D16-C032-A54E-DBEC-478A158129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9665" y="5671334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30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Tex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3145E8E2-9BF9-15CE-C1E6-E9325081E5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1938" y="1938474"/>
            <a:ext cx="4394193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69DBDB1B-A4F7-7384-8942-37F019B27A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61938" y="2513990"/>
            <a:ext cx="4394193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A1D65B7B-9D6F-511A-96B2-BCB01CCA2661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6561938" y="4028075"/>
            <a:ext cx="4394193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9BD18488-A0F0-7559-3C6D-78AF17A023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00938" y="1938474"/>
            <a:ext cx="4394193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6EFE2028-7A08-8F1A-E7D1-2B08F7E5CA2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00938" y="2513990"/>
            <a:ext cx="4394193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F25795EC-9127-84AE-2FDC-A735BFA29DA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1100938" y="4028075"/>
            <a:ext cx="4394193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30C668-726D-3AE3-7D94-C9A00A3671C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E40306B-40C8-8433-75F2-01A8821619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475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Tex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DB96C68B-9456-92FB-9B53-AAA8F4001C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938474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7FD1E6-E2D1-53C8-064C-44C0EF14CC9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3400" y="2513990"/>
            <a:ext cx="3517901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3145E8E2-9BF9-15CE-C1E6-E9325081E5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92231" y="1938474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69DBDB1B-A4F7-7384-8942-37F019B27A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92231" y="2513990"/>
            <a:ext cx="3517901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7E63E3AE-D9C1-B76A-C215-87BE9C57AE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27631" y="1938474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2FF80F2-8B56-4DBB-1F18-68B10633D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27631" y="2513990"/>
            <a:ext cx="3517901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6B3E1BC0-5840-6F62-9BF8-33A9C0030ED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43736" y="4040769"/>
            <a:ext cx="3517901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A1D65B7B-9D6F-511A-96B2-BCB01CCA2661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4392231" y="4028075"/>
            <a:ext cx="3517901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CDD8ED49-09D2-7938-056F-899A7132F2C8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8227631" y="4021729"/>
            <a:ext cx="3517901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latin typeface="Acumin Pro" panose="020B0504020202020204" pitchFamily="34" charset="77"/>
              </a:defRPr>
            </a:lvl1pPr>
            <a:lvl2pPr>
              <a:defRPr sz="1400">
                <a:latin typeface="Acumin Pro" panose="020B0504020202020204" pitchFamily="34" charset="77"/>
              </a:defRPr>
            </a:lvl2pPr>
            <a:lvl3pPr>
              <a:defRPr sz="1400">
                <a:latin typeface="Acumin Pro" panose="020B0504020202020204" pitchFamily="34" charset="77"/>
              </a:defRPr>
            </a:lvl3pPr>
            <a:lvl4pPr>
              <a:defRPr sz="1400">
                <a:latin typeface="Acumin Pro" panose="020B0504020202020204" pitchFamily="34" charset="77"/>
              </a:defRPr>
            </a:lvl4pPr>
            <a:lvl5pPr>
              <a:defRPr sz="1400">
                <a:latin typeface="Acumin Pro" panose="020B0504020202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8A4560E-B299-6350-3F22-68B3BE04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63652E9-004B-7773-D933-7817691FD7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71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Text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914015"/>
            <a:ext cx="5469743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858853"/>
            <a:ext cx="5469745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858853"/>
            <a:ext cx="5458727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914014"/>
            <a:ext cx="5469743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86D359B9-C433-04EF-E8E8-B25C86B9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6">
            <a:extLst>
              <a:ext uri="{FF2B5EF4-FFF2-40B4-BE49-F238E27FC236}">
                <a16:creationId xmlns:a16="http://schemas.microsoft.com/office/drawing/2014/main" id="{A269F402-B0F7-74E8-7F77-B2E288DA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260E0C2-BB11-C733-CE29-F6AB2E45AA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C2CFF5-0312-8717-6AC4-59A76665426B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8992BFF-EA17-C3EB-350F-C5E0BEE82F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Text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903757"/>
            <a:ext cx="3534479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848595"/>
            <a:ext cx="3534479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848596"/>
            <a:ext cx="35273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903757"/>
            <a:ext cx="3534479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837579"/>
            <a:ext cx="35273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892740"/>
            <a:ext cx="3534479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7726DAA0-E43B-59F9-2083-9E74FC704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79751612-06BC-5DB7-7C73-F66139AB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7399E14-E830-2EF6-2B06-D7D5F2AE35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D5E51E-8D33-9FD1-482B-A8416217996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E359CC0-0AE0-3AA9-2EE6-2420336A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Tex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780988"/>
            <a:ext cx="4314823" cy="36978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667804"/>
            <a:ext cx="6662927" cy="47716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78140938-4F2F-9F14-F3C0-B3B1780B9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667804"/>
            <a:ext cx="4314823" cy="935046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729AF2A0-974C-469B-7735-2EE23036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290433"/>
            <a:ext cx="1100137" cy="365125"/>
          </a:xfrm>
        </p:spPr>
        <p:txBody>
          <a:bodyPr/>
          <a:lstStyle>
            <a:lvl1pPr algn="l">
              <a:defRPr/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F931628-26EF-32D3-06E2-E0B00800A5E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696452-C6C1-C2D1-42B1-07746E7E609F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8EF4CF4-7B9F-2FA4-0AFC-598163C3C4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Text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7804"/>
            <a:ext cx="6562498" cy="52483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85413"/>
            <a:ext cx="4325711" cy="4149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DA5781E0-5696-82B7-1007-773E75642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667804"/>
            <a:ext cx="4314823" cy="935046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860380DA-377C-A726-F3B0-DCE75E7BB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290433"/>
            <a:ext cx="1100137" cy="365125"/>
          </a:xfrm>
        </p:spPr>
        <p:txBody>
          <a:bodyPr/>
          <a:lstStyle>
            <a:lvl1pPr algn="l">
              <a:defRPr/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B378B2-FA38-4F68-2711-88179DF4B3B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678104-9A4F-AF79-9AE1-8CA810F68DC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39FA72-553B-1FE6-5721-743EAC3AD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871096"/>
            <a:ext cx="5458727" cy="43177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871096"/>
            <a:ext cx="5458727" cy="43177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088E96CC-B779-413A-4E9D-875B3E3A8B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6">
            <a:extLst>
              <a:ext uri="{FF2B5EF4-FFF2-40B4-BE49-F238E27FC236}">
                <a16:creationId xmlns:a16="http://schemas.microsoft.com/office/drawing/2014/main" id="{76AEB301-3963-48B6-A1DD-CF117B70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2862C3A-4DF3-0E37-CDC3-B18D3A13F1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CC85BA-50B2-2E67-F483-2840A63137D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2D17710-6C8C-AD47-41C6-F42CE841B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3193082-DEC1-8BC8-254A-B3B8EE7969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Phot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891940"/>
            <a:ext cx="5862679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891939"/>
            <a:ext cx="5129927" cy="4307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4143921"/>
            <a:ext cx="2844188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4143921"/>
            <a:ext cx="2844188" cy="2055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E915C52F-4D8F-063B-33FF-15722640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itle 6">
            <a:extLst>
              <a:ext uri="{FF2B5EF4-FFF2-40B4-BE49-F238E27FC236}">
                <a16:creationId xmlns:a16="http://schemas.microsoft.com/office/drawing/2014/main" id="{836AECA3-F85E-69FA-C4E7-43B815CC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71E7C696-BAD6-EC45-C569-DDA5635B6C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1167805-3FBF-DA0B-E96D-F29AE2FC1CD3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D8BD59-193C-6A4B-505F-ABCF6A5BC89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D49ECB2-5E03-08F0-E50A-6CF5F90A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6Phot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644133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795400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795400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795400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644133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644133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6022946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4174213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4174213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4174213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6022946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6022946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1BED45C0-040C-0831-071F-6665F188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72384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Title 6">
            <a:extLst>
              <a:ext uri="{FF2B5EF4-FFF2-40B4-BE49-F238E27FC236}">
                <a16:creationId xmlns:a16="http://schemas.microsoft.com/office/drawing/2014/main" id="{C0C81A24-810F-2D95-1C9F-89B5FA95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61693CFB-3D40-B0BB-F880-C21DBE5173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FB419C2-6F56-C356-62C9-9BE57F2135A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46BA17B-716B-21F5-7F2A-AD0A3FF3D7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7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2001397"/>
            <a:ext cx="2611015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2001397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2001397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2001397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4109785"/>
            <a:ext cx="2611015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4109785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4109785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177B502D-43EF-708E-A450-723E3DF4D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4E8FFC23-9125-352A-82B4-020AEF164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5E5EABC4-5A36-8044-7BE6-8DBA23FC2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773D1F-41D9-3EF1-7EFF-1BA563A250FF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4E8A07-9838-6B1D-352E-1E4D670BAD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804E1E2-2B4B-B54E-F51E-7732F8C627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V-Blk-Pho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16098CE-DD91-43BC-F0F0-16C87D06B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590195" y="0"/>
            <a:ext cx="25951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7273C23-2BC5-B6FA-44DC-D417D77A051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92369" y="2065416"/>
            <a:ext cx="2595160" cy="31024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CDD26CA-1611-9B35-786A-53E460EC04A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90195" y="5347595"/>
            <a:ext cx="2595160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ABE02BC-040E-EDAE-85A8-705BF163C7A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10384971" y="0"/>
            <a:ext cx="1807029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D3F7AB5-11AB-7F53-4860-F568D443C04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10384971" y="3644537"/>
            <a:ext cx="1807029" cy="32048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4413ACA-4118-D7FA-049B-07294D67972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10384971" y="1703650"/>
            <a:ext cx="1807029" cy="17476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1B44B622-62C1-F7DD-5F37-B117709D4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087" y="1214599"/>
            <a:ext cx="6314461" cy="2334697"/>
          </a:xfrm>
        </p:spPr>
        <p:txBody>
          <a:bodyPr>
            <a:noAutofit/>
          </a:bodyPr>
          <a:lstStyle>
            <a:lvl1pPr algn="l">
              <a:defRPr sz="7200" cap="none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72DADBF-23C6-8444-E10D-FD87789071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086" y="3650822"/>
            <a:ext cx="6314462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400" b="1" i="0">
                <a:solidFill>
                  <a:schemeClr val="accent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04D7C32-3C42-DD66-27B0-48FF96BE8D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085" y="4138762"/>
            <a:ext cx="6314461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52EF56-DD46-36B7-FAA5-F6217EBAAB54}"/>
              </a:ext>
            </a:extLst>
          </p:cNvPr>
          <p:cNvCxnSpPr>
            <a:cxnSpLocks/>
          </p:cNvCxnSpPr>
          <p:nvPr userDrawn="1"/>
        </p:nvCxnSpPr>
        <p:spPr>
          <a:xfrm flipH="1">
            <a:off x="723087" y="916130"/>
            <a:ext cx="631445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4BF89A6C-E492-97AC-5E9F-21C3BCC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085" y="372179"/>
            <a:ext cx="1100137" cy="365125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  <a:latin typeface="Acumin Pro" panose="020B0504020202020204" pitchFamily="34" charset="77"/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>
              <a:latin typeface="Acumin Pro" panose="020B0504020202020204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FE70FF-E3DD-2041-99AD-338FE8E92D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085" y="5583714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54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Photo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918193"/>
            <a:ext cx="5212813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4159157"/>
            <a:ext cx="5212813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918193"/>
            <a:ext cx="5745165" cy="43075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C2E23D62-688F-5DF4-14FC-E5BA3E4B5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54455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itle 6">
            <a:extLst>
              <a:ext uri="{FF2B5EF4-FFF2-40B4-BE49-F238E27FC236}">
                <a16:creationId xmlns:a16="http://schemas.microsoft.com/office/drawing/2014/main" id="{BE905469-A8A7-C35E-822C-9D7392697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6C405820-79BD-D353-B439-2BD637393D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947A63-0E2E-8144-F407-99D0EA5B3DB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5142220-88D9-4672-335A-92DF35C7C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Photo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881871"/>
            <a:ext cx="5212813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4122835"/>
            <a:ext cx="2447580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4117918"/>
            <a:ext cx="2528916" cy="2055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881871"/>
            <a:ext cx="5745165" cy="43075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C140ECD7-F041-FE86-3082-DF8545F2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54455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Title 6">
            <a:extLst>
              <a:ext uri="{FF2B5EF4-FFF2-40B4-BE49-F238E27FC236}">
                <a16:creationId xmlns:a16="http://schemas.microsoft.com/office/drawing/2014/main" id="{DF1BE928-0DEA-2B96-95D5-444512A18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8D352BE-3B18-146E-41E0-DF8F039C74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5353415-90C1-DEEE-AA4E-8E33D0093B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427642C-946D-C544-915C-759B0AD56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Blocks-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82065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cumin Pro" panose="020B0504020202020204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82065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cumin Pro" panose="020B0504020202020204" pitchFamily="34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820657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cumin Pro" panose="020B0504020202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941229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550585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941229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550585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938679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548035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570021"/>
            <a:ext cx="2950589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570020"/>
            <a:ext cx="2950589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570020"/>
            <a:ext cx="2950589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85A96C43-5700-D08C-D4E1-E72C33EABF0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634663" y="6354455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Title 6">
            <a:extLst>
              <a:ext uri="{FF2B5EF4-FFF2-40B4-BE49-F238E27FC236}">
                <a16:creationId xmlns:a16="http://schemas.microsoft.com/office/drawing/2014/main" id="{3031BA61-6F43-CD73-2617-4CACF7E7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66ECA49F-C0B8-02B2-231B-B292CC0357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875EEC-B814-563C-D772-6A6EA4935E3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118454-8A24-6C34-B1EC-03A6DE69718F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62B3492-0350-F8C5-9EAB-28C9E421B4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Blocks-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86792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86792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86792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988496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988496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985946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592700"/>
            <a:ext cx="2951163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617288"/>
            <a:ext cx="2951163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597852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597852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595302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623454"/>
            <a:ext cx="2951163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0693F6A7-02E1-0B78-3DBC-9EB54343FDB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0634663" y="6390313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6">
            <a:extLst>
              <a:ext uri="{FF2B5EF4-FFF2-40B4-BE49-F238E27FC236}">
                <a16:creationId xmlns:a16="http://schemas.microsoft.com/office/drawing/2014/main" id="{4B11080C-ECDB-68AD-2E43-0BF70CFEB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AE03DAD-537C-958F-66D6-D051D85CAF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A96965-34CB-192F-CE4F-959F2468C71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527B5D-6C94-14EB-EE79-42144EAEEFC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0969FD8-256F-25C3-372A-DAF005BE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5Blocks-Colorf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671917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671917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671917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671917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2171958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671917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2295271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2279914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2279914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2279914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2282232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824079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811226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809654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809654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824079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ECFC431-275D-7246-EDF6-90A3A668E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2D756FEC-1853-9539-2F68-7F6BA048F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63AB125-E190-D815-9AF5-A4A79A3279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cumin Pro Condensed" panose="020B0506020202020204" pitchFamily="34" charset="77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FDEF3A-45B4-3520-2243-5D457F2B9C2E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F393C6-8E68-99A7-5D7C-67F162B07A6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3524073-38BA-9987-6856-F7FF283E13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Photo-Text-Bl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8293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3836B8-46F8-6347-6A27-7BDA1D77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13032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91E0E4-70E8-E028-B004-98170820285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682110"/>
            <a:ext cx="473101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47029C5-F7B2-D4F2-9BBA-5BA5E33812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468" y="921070"/>
            <a:ext cx="4731014" cy="1212206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1C4446-5C18-E55C-66C5-87768F2A1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2207418"/>
            <a:ext cx="4731014" cy="35385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6374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Photo-Text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8293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7656EE-046E-269A-42B4-2F46D97DE061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682110"/>
            <a:ext cx="473101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6A7C160F-743B-1CAD-BD44-F05ED6E99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468" y="921070"/>
            <a:ext cx="4731014" cy="1212206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DF01507-E3A2-4DD4-780C-50536F598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2207418"/>
            <a:ext cx="4731014" cy="35385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4271BB7F-4416-52A3-AC7F-D6F1A3DE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13032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985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Gray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287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127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301024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836827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tx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611873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tx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C3163-7E89-C90A-4497-846BA498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0521" y="606752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>
              <a:latin typeface="Acumin Pro" panose="020B0504020202020204" pitchFamily="34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05BD1B-4B74-0DEA-AC5D-7A554C0965A7}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ABF82E-9FC6-9CA0-B089-83BD1B431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44187" y="6153664"/>
            <a:ext cx="5110716" cy="7043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90EAC9-6362-118F-2243-2ECF25AA1C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9734" y="5993681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413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Bl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850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-Bl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9A299E1-2370-DAD5-6ECE-F8A47908FA8D}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9673714-B91D-958B-BECF-955912297D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692163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bg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Contact info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527678-CF69-7692-DE16-D6E850A635E5}"/>
              </a:ext>
            </a:extLst>
          </p:cNvPr>
          <p:cNvSpPr txBox="1"/>
          <p:nvPr userDrawn="1"/>
        </p:nvSpPr>
        <p:spPr>
          <a:xfrm>
            <a:off x="2214272" y="2110146"/>
            <a:ext cx="77634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Acumin Pro" panose="020B0504020202020204" pitchFamily="34" charset="77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1D5B86-5C4E-FD2C-1B45-F5C4D563E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12464" y="6153664"/>
            <a:ext cx="5010912" cy="70433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AB94C-6808-EDEE-8AF5-18ED75DBC9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59665" y="5987855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D0553A-ED88-8ECA-28A2-825EEC198DCD}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6109271-B2E0-D6EE-9BBE-E10F973981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692163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tx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Contact info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293836-5FF0-6BB9-536D-D8A476EDEA26}"/>
              </a:ext>
            </a:extLst>
          </p:cNvPr>
          <p:cNvSpPr txBox="1"/>
          <p:nvPr userDrawn="1"/>
        </p:nvSpPr>
        <p:spPr>
          <a:xfrm>
            <a:off x="2214272" y="2110146"/>
            <a:ext cx="77634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latin typeface="Acumin Pro" panose="020B0504020202020204" pitchFamily="34" charset="77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E5980F-E7F0-0C65-851B-5C38EA34A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6160" y="6153664"/>
            <a:ext cx="5129784" cy="7043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5BBEB-C0C5-7F22-4A32-A22CDE9DC3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9734" y="5993681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307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Gray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0327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675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Bl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101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Gold-Phot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680458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960982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tx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4477085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tx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C3163-7E89-C90A-4497-846BA498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>
              <a:latin typeface="Acumin Pro" panose="020B0504020202020204" pitchFamily="34" charset="77"/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ACCEC3-F4C9-660A-86DF-E723BF3F2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25370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E75BEB1-456E-7013-6B16-3E7B51C7EE6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74124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F7D4A6F-8639-3ECA-AF4D-477B2965386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173618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110922D-7DDA-3FFA-9425-58A199D8EBB2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273112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B5E543-896E-1010-943A-2B22F6BB53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9734" y="5691929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46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V-Gold-Phot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085" y="1226956"/>
            <a:ext cx="6314461" cy="2334697"/>
          </a:xfrm>
        </p:spPr>
        <p:txBody>
          <a:bodyPr>
            <a:noAutofit/>
          </a:bodyPr>
          <a:lstStyle>
            <a:lvl1pPr algn="l">
              <a:defRPr sz="7200" cap="none"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084" y="3663179"/>
            <a:ext cx="6314462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400" b="1" i="0">
                <a:solidFill>
                  <a:schemeClr val="tx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083" y="4151119"/>
            <a:ext cx="6314461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600">
                <a:solidFill>
                  <a:schemeClr val="tx2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16098CE-DD91-43BC-F0F0-16C87D06B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590195" y="0"/>
            <a:ext cx="25951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7273C23-2BC5-B6FA-44DC-D417D77A051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92369" y="2065416"/>
            <a:ext cx="2595160" cy="31024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CDD26CA-1611-9B35-786A-53E460EC04A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90195" y="5347595"/>
            <a:ext cx="2595160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ABE02BC-040E-EDAE-85A8-705BF163C7A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10384971" y="0"/>
            <a:ext cx="1807029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D3F7AB5-11AB-7F53-4860-F568D443C04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10384971" y="3644537"/>
            <a:ext cx="1807029" cy="32048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4413ACA-4118-D7FA-049B-07294D67972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10384971" y="1703650"/>
            <a:ext cx="1807029" cy="17476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44450E-09AD-8F0B-C5B5-7F46A2E6ADDC}"/>
              </a:ext>
            </a:extLst>
          </p:cNvPr>
          <p:cNvCxnSpPr>
            <a:cxnSpLocks/>
          </p:cNvCxnSpPr>
          <p:nvPr userDrawn="1"/>
        </p:nvCxnSpPr>
        <p:spPr>
          <a:xfrm flipH="1">
            <a:off x="723085" y="928487"/>
            <a:ext cx="631445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51CDF93-0251-F4AE-CDB2-607CB272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085" y="372179"/>
            <a:ext cx="1100137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B64FD2-64C7-448C-988B-4E16EB9718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7078" y="5591772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5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398" y="2261651"/>
            <a:ext cx="4392610" cy="2334697"/>
          </a:xfrm>
        </p:spPr>
        <p:txBody>
          <a:bodyPr>
            <a:noAutofit/>
          </a:bodyPr>
          <a:lstStyle>
            <a:lvl1pPr algn="r">
              <a:defRPr sz="6000" cap="none"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Overview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74723" y="1445328"/>
            <a:ext cx="5371067" cy="39673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2000" b="1" i="0">
                <a:solidFill>
                  <a:schemeClr val="tx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51CDF93-0251-F4AE-CDB2-607CB272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0663" y="5945077"/>
            <a:ext cx="1100137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cumin Pro" panose="020B0504020202020204" pitchFamily="34" charset="77"/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>
              <a:latin typeface="Acumin Pro" panose="020B0504020202020204" pitchFamily="34" charset="7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16284B-26D8-CC80-FBE7-C6AB0AE22901}"/>
              </a:ext>
            </a:extLst>
          </p:cNvPr>
          <p:cNvCxnSpPr>
            <a:cxnSpLocks/>
          </p:cNvCxnSpPr>
          <p:nvPr userDrawn="1"/>
        </p:nvCxnSpPr>
        <p:spPr>
          <a:xfrm flipV="1">
            <a:off x="5241365" y="1445328"/>
            <a:ext cx="0" cy="39673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26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Phot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>
            <a:normAutofit/>
          </a:bodyPr>
          <a:lstStyle>
            <a:lvl1pPr algn="ctr">
              <a:defRPr sz="4800"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000" b="1" i="0">
                <a:solidFill>
                  <a:schemeClr val="tx1"/>
                </a:solidFill>
                <a:latin typeface="Acumin Pro" panose="020B0504020202020204" pitchFamily="34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CDA25-94CE-9FF9-36D4-83CDB13C19A5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505467"/>
            <a:ext cx="11299064" cy="14835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524600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261241"/>
            <a:ext cx="11266714" cy="4769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CC5ACE-5747-34C7-00B2-2E4EABE6A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4663" y="6290433"/>
            <a:ext cx="1100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649" r:id="rId2"/>
    <p:sldLayoutId id="2147483717" r:id="rId3"/>
    <p:sldLayoutId id="2147483716" r:id="rId4"/>
    <p:sldLayoutId id="2147483718" r:id="rId5"/>
    <p:sldLayoutId id="2147483719" r:id="rId6"/>
    <p:sldLayoutId id="2147483720" r:id="rId7"/>
    <p:sldLayoutId id="2147483734" r:id="rId8"/>
    <p:sldLayoutId id="2147483702" r:id="rId9"/>
    <p:sldLayoutId id="2147483708" r:id="rId10"/>
    <p:sldLayoutId id="2147483721" r:id="rId11"/>
    <p:sldLayoutId id="2147483722" r:id="rId12"/>
    <p:sldLayoutId id="2147483735" r:id="rId13"/>
    <p:sldLayoutId id="2147483727" r:id="rId14"/>
    <p:sldLayoutId id="2147483728" r:id="rId15"/>
    <p:sldLayoutId id="2147483736" r:id="rId16"/>
    <p:sldLayoutId id="2147483723" r:id="rId17"/>
    <p:sldLayoutId id="2147483724" r:id="rId18"/>
    <p:sldLayoutId id="2147483737" r:id="rId19"/>
    <p:sldLayoutId id="2147483725" r:id="rId20"/>
    <p:sldLayoutId id="2147483726" r:id="rId21"/>
    <p:sldLayoutId id="2147483738" r:id="rId22"/>
    <p:sldLayoutId id="2147483688" r:id="rId23"/>
    <p:sldLayoutId id="2147483650" r:id="rId24"/>
    <p:sldLayoutId id="2147483701" r:id="rId25"/>
    <p:sldLayoutId id="2147483730" r:id="rId26"/>
    <p:sldLayoutId id="2147483729" r:id="rId27"/>
    <p:sldLayoutId id="2147483739" r:id="rId28"/>
    <p:sldLayoutId id="2147483740" r:id="rId29"/>
    <p:sldLayoutId id="2147483731" r:id="rId30"/>
    <p:sldLayoutId id="2147483732" r:id="rId31"/>
    <p:sldLayoutId id="2147483711" r:id="rId32"/>
    <p:sldLayoutId id="2147483712" r:id="rId33"/>
    <p:sldLayoutId id="2147483656" r:id="rId34"/>
    <p:sldLayoutId id="2147483657" r:id="rId35"/>
    <p:sldLayoutId id="2147483706" r:id="rId36"/>
    <p:sldLayoutId id="2147483705" r:id="rId37"/>
    <p:sldLayoutId id="2147483707" r:id="rId38"/>
    <p:sldLayoutId id="2147483713" r:id="rId39"/>
    <p:sldLayoutId id="2147483709" r:id="rId40"/>
    <p:sldLayoutId id="2147483710" r:id="rId41"/>
    <p:sldLayoutId id="2147483653" r:id="rId42"/>
    <p:sldLayoutId id="2147483690" r:id="rId43"/>
    <p:sldLayoutId id="2147483704" r:id="rId44"/>
    <p:sldLayoutId id="2147483692" r:id="rId45"/>
    <p:sldLayoutId id="2147483693" r:id="rId46"/>
    <p:sldLayoutId id="2147483743" r:id="rId47"/>
    <p:sldLayoutId id="2147483741" r:id="rId48"/>
    <p:sldLayoutId id="2147483744" r:id="rId49"/>
    <p:sldLayoutId id="2147483742" r:id="rId50"/>
    <p:sldLayoutId id="2147483691" r:id="rId51"/>
    <p:sldLayoutId id="2147483703" r:id="rId52"/>
    <p:sldLayoutId id="2147483746" r:id="rId53"/>
    <p:sldLayoutId id="2147483748" r:id="rId54"/>
    <p:sldLayoutId id="2147483745" r:id="rId55"/>
    <p:sldLayoutId id="2147483747" r:id="rId56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3200" b="1" i="0" kern="1200" cap="none" baseline="0" dirty="0">
          <a:solidFill>
            <a:schemeClr val="tx1"/>
          </a:solidFill>
          <a:latin typeface="Acumin Pro" panose="020B0504020202020204" pitchFamily="34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3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12" Type="http://schemas.openxmlformats.org/officeDocument/2006/relationships/image" Target="../media/image39.emf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11" Type="http://schemas.openxmlformats.org/officeDocument/2006/relationships/image" Target="../media/image38.emf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emf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D40D-3449-7200-DE91-4DC6DB8F8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383" y="2520874"/>
            <a:ext cx="9042305" cy="1215754"/>
          </a:xfrm>
        </p:spPr>
        <p:txBody>
          <a:bodyPr/>
          <a:lstStyle/>
          <a:p>
            <a:r>
              <a:rPr lang="en-US" dirty="0">
                <a:latin typeface="+mj-lt"/>
              </a:rPr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F6D8D-9C2D-E85D-085E-85A15356B4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4271" y="3736628"/>
            <a:ext cx="7763458" cy="449263"/>
          </a:xfrm>
        </p:spPr>
        <p:txBody>
          <a:bodyPr/>
          <a:lstStyle/>
          <a:p>
            <a:r>
              <a:rPr lang="en-US" dirty="0"/>
              <a:t>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61C6F-27B2-9517-8D55-BB4A4187A0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006257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A03CECB-5FCE-E55E-E3C7-442BCAF07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E9880C-9775-19D7-252C-71F3F9C9BD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15ABA9-88BB-C76C-75FB-AE0F0289DA2F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D934D-D540-F73E-0816-74C06E32F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68618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39CFB-B291-9394-5286-C04B3B86DA81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4DC8AE-9BD2-2D64-C065-ADDA07B33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46937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51D75A-C955-E05A-D209-D679AC10BE1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78B69-9C0E-D096-A89F-4103E027955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59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1AF1FA-A6B5-1C79-E0DF-252FB1704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4FC42-0B41-7971-845C-07E048597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9E56E-94E0-570E-348A-0EB8D81E32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6DE63E-20E4-69F1-9E06-2C917991C03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DD4AE0-BBE1-A6D3-1253-5953B044450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8525DD-1D5C-A0A5-1706-6BAA6299AF39}"/>
              </a:ext>
            </a:extLst>
          </p:cNvPr>
          <p:cNvSpPr>
            <a:spLocks noGrp="1"/>
          </p:cNvSpPr>
          <p:nvPr>
            <p:ph idx="1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C61E7A-06E9-A297-C3A8-C5589F079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03718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0A13EF-2AA6-AB67-EDD6-B74C488FEA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C4CF4C2-E0D1-0906-401A-3CE6697019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8DEB69-30EA-CEB6-DEDA-A0D785EB83F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9B0377F-F5D0-2269-2AFE-D0266F3AA3A5}"/>
              </a:ext>
            </a:extLst>
          </p:cNvPr>
          <p:cNvSpPr>
            <a:spLocks noGrp="1"/>
          </p:cNvSpPr>
          <p:nvPr>
            <p:ph idx="25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61F75B-E65D-D7AC-42C1-316681FC5EB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36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75441A-6B8F-16A7-5863-0CD1D7F5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Title.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C999D5-8394-02ED-0538-1F68B24F60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Subhead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EE64B-47A2-F301-1003-401461D9B1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0509" y="2003315"/>
            <a:ext cx="3517901" cy="392954"/>
          </a:xfrm>
        </p:spPr>
        <p:txBody>
          <a:bodyPr/>
          <a:lstStyle/>
          <a:p>
            <a:r>
              <a:rPr lang="en-US" dirty="0"/>
              <a:t>Stat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1672-9DF7-D6FE-4BB0-20D7CB2530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034C0F-5B15-8E14-15EE-E2715F43B5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BF597EC-E175-11FA-71FC-1F38B3DDE45C}"/>
              </a:ext>
            </a:extLst>
          </p:cNvPr>
          <p:cNvSpPr>
            <a:spLocks noGrp="1"/>
          </p:cNvSpPr>
          <p:nvPr>
            <p:ph idx="12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45B1F5C-79CC-8252-B425-E916CCD68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5626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B71B5F-F2B4-C48C-17A4-0D1C259E910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27DF65-4307-2323-B41A-4BEA492FCB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FAF936A-7DAB-FFF8-9534-B79DBA826E0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D14801B-3B97-612A-98DF-1973AB839E9B}"/>
              </a:ext>
            </a:extLst>
          </p:cNvPr>
          <p:cNvSpPr>
            <a:spLocks noGrp="1"/>
          </p:cNvSpPr>
          <p:nvPr>
            <p:ph idx="3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1E3D5FA-7D12-C28A-1B75-6163BE8BD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34580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B11F7B3-FD3F-A216-F232-85C3FBBC8AA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E513AF-CCE5-D0AD-8316-C40A7D6F5B6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EC1AA1-04AD-312D-603E-50AF619AC59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FB240AC-87A7-5539-13DF-ED02D5D07860}"/>
              </a:ext>
            </a:extLst>
          </p:cNvPr>
          <p:cNvSpPr>
            <a:spLocks noGrp="1"/>
          </p:cNvSpPr>
          <p:nvPr>
            <p:ph idx="3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2FF3E3-AB65-4648-1D8D-C8A5911172B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005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03D574-3726-7E1B-CD89-6E755FCE2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Title.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F7AC1-E168-CAFA-1370-5C4236C7E7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2F8D6E-AE3C-16F1-2A27-5CFD0C5FD9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C319A4-614A-A322-ABD7-7B017BE7E9C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77E6033-8926-07C8-E7A3-7376AE0E8F5D}"/>
              </a:ext>
            </a:extLst>
          </p:cNvPr>
          <p:cNvSpPr>
            <a:spLocks noGrp="1"/>
          </p:cNvSpPr>
          <p:nvPr>
            <p:ph idx="34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305274B-5CA2-A6B4-B316-891B9AA85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94678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0BA80-6521-292D-4409-1967B72981C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866D97-0CE7-D160-E14C-5D695C65E8E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F07C3A1-8B81-6AC9-FB37-EFA0750C6C84}"/>
              </a:ext>
            </a:extLst>
          </p:cNvPr>
          <p:cNvSpPr>
            <a:spLocks noGrp="1"/>
          </p:cNvSpPr>
          <p:nvPr>
            <p:ph idx="3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3C2564-4BEB-3218-6FFE-32D7336FE48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76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07F422-B09C-A28B-3BA0-FDB983D6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Title.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2B669-E362-0803-4A11-C65A975CF2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388C32-5CB9-2F8B-7683-24F75BCAFE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392772-DF6E-E8AC-B1F3-99CCB603D9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7961A1-3611-FC06-25E8-66E166419718}"/>
              </a:ext>
            </a:extLst>
          </p:cNvPr>
          <p:cNvSpPr>
            <a:spLocks noGrp="1"/>
          </p:cNvSpPr>
          <p:nvPr>
            <p:ph idx="1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70C1E9-1CAD-82E6-463E-78269E26A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93332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85A578-D43C-4676-757D-E0955674A68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82361E-69DC-45C5-E174-C7BAE1E52F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BA48D2C-4514-0A64-0844-FFA79417FC68}"/>
              </a:ext>
            </a:extLst>
          </p:cNvPr>
          <p:cNvSpPr>
            <a:spLocks noGrp="1"/>
          </p:cNvSpPr>
          <p:nvPr>
            <p:ph idx="3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CC6AF3-A98B-0603-2156-0DB2557AC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7165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6A5EF3-D800-2341-E27E-9A44283E3FE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0E89E9-F0ED-BAB5-3107-B62D04FB226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45EAB28-5766-D295-5B75-03BBDDB7E1A7}"/>
              </a:ext>
            </a:extLst>
          </p:cNvPr>
          <p:cNvSpPr>
            <a:spLocks noGrp="1"/>
          </p:cNvSpPr>
          <p:nvPr>
            <p:ph idx="3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0B3B07-7DF0-8AB1-F4BE-CB22D6A8DB6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926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A9919-A78B-A805-12D2-75311E13D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FBAC16-24CC-591F-63F6-922AA07CB6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4219ACB8-1F9C-C3F5-A2B3-3A4A5F535124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99973-66F0-0504-B074-A291FC6075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0909" y="4633784"/>
            <a:ext cx="4037990" cy="486250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6C0D4-16A3-CB5A-4B50-9E3F66759C9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pic>
        <p:nvPicPr>
          <p:cNvPr id="14" name="Picture Placeholder 13" descr="Placeholder photo">
            <a:extLst>
              <a:ext uri="{FF2B5EF4-FFF2-40B4-BE49-F238E27FC236}">
                <a16:creationId xmlns:a16="http://schemas.microsoft.com/office/drawing/2014/main" id="{24BDF183-964A-E5D3-136A-48EEE98F044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8197E8-74AA-CE7E-E986-ECCDEC9A12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8422" y="4625080"/>
            <a:ext cx="4037990" cy="486250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BA6967-9BF5-B045-BAEF-17AAA2016AB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75877C-21D4-6DED-A110-C61B449794C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735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893AC6-ED54-3C57-B4A5-546022E9C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9227D0-8F4D-727A-52ED-B9952DA8D7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5" name="Picture Placeholder 14" descr="Placeholder photo">
            <a:extLst>
              <a:ext uri="{FF2B5EF4-FFF2-40B4-BE49-F238E27FC236}">
                <a16:creationId xmlns:a16="http://schemas.microsoft.com/office/drawing/2014/main" id="{E7BFA24B-C80C-162C-9389-3246124CAC3B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F5A324-4693-4D1F-B262-7FC2033D0D6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83041" y="4726645"/>
            <a:ext cx="3494807" cy="484608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1C00D5-1954-4E60-56A4-C83C03642DD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pic>
        <p:nvPicPr>
          <p:cNvPr id="17" name="Picture Placeholder 16" descr="Placeholder photo">
            <a:extLst>
              <a:ext uri="{FF2B5EF4-FFF2-40B4-BE49-F238E27FC236}">
                <a16:creationId xmlns:a16="http://schemas.microsoft.com/office/drawing/2014/main" id="{1128817F-B736-478D-8069-F33619B61FA5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35C774-B0A9-EC87-D5EF-CA7C84BEDAB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342217" y="4732638"/>
            <a:ext cx="3494807" cy="484608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2A79EF4-5DE4-C39D-E99E-FF35C8CAA60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pic>
        <p:nvPicPr>
          <p:cNvPr id="19" name="Picture Placeholder 18" descr="Placeholder photo">
            <a:extLst>
              <a:ext uri="{FF2B5EF4-FFF2-40B4-BE49-F238E27FC236}">
                <a16:creationId xmlns:a16="http://schemas.microsoft.com/office/drawing/2014/main" id="{5094CABA-86D4-F98C-8874-DF4B5D52CEFE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FC5C4C-1401-4C73-66C7-033818F47E6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201393" y="4726645"/>
            <a:ext cx="3494807" cy="484608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D35C963-53EB-C5B1-F498-AB0A473A7B5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233948-75CA-84D1-EDB2-E59D96A6CEE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396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BC5DA-28F5-B71A-6F1D-142C66C71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0C9EF1-A64A-FB4B-3EC3-70C1FF2AA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  <p:pic>
        <p:nvPicPr>
          <p:cNvPr id="10" name="Picture Placeholder 9" descr="Placeholder photo">
            <a:extLst>
              <a:ext uri="{FF2B5EF4-FFF2-40B4-BE49-F238E27FC236}">
                <a16:creationId xmlns:a16="http://schemas.microsoft.com/office/drawing/2014/main" id="{C6711E10-2DF8-758A-A7E1-51F38734EF7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D2F8D7-594C-8D23-DD08-A04DEA7FDF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Text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FD8E5D-8326-849C-DE0F-82FBF1BE0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83643" y="1858853"/>
            <a:ext cx="11776" cy="4422521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CC08E568-B3B2-2B72-F6E6-766057D284B6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F7A8DE-60EA-949A-CF18-3780BF2AA3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59716-9AA5-A8F8-0D7F-B2106EB6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689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A1B0229-B176-2B13-E990-9DB034E4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5815F8-0C0C-4100-6CAF-7F31F5A53E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2D9318F0-D744-92D3-C56F-3F829F8AE12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10D09F-A752-85E5-0243-3E7A02F53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A4B0C1-951A-B4B3-DB15-5B90B6A84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5626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Placeholder 13" descr="Placeholder photo">
            <a:extLst>
              <a:ext uri="{FF2B5EF4-FFF2-40B4-BE49-F238E27FC236}">
                <a16:creationId xmlns:a16="http://schemas.microsoft.com/office/drawing/2014/main" id="{8B384435-86AD-536A-40EA-DCF1E2F38D3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E3606-4E99-786E-EE79-71422F88A8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7293A5-A0CD-C4D9-6654-5FA670C79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34580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Placeholder 15" descr="Placeholder photo">
            <a:extLst>
              <a:ext uri="{FF2B5EF4-FFF2-40B4-BE49-F238E27FC236}">
                <a16:creationId xmlns:a16="http://schemas.microsoft.com/office/drawing/2014/main" id="{0768DB5A-28FB-1A35-84E1-67CA9F025D41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CDFF3B-8941-43A0-6E41-76A1754C29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256D867-27FD-5A5C-F9D8-4B3545F57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47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9E4E4D-7711-F449-BAE8-79D4BF1F6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FD3344-BADD-EC2E-E2C4-DEE9243C9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pic>
        <p:nvPicPr>
          <p:cNvPr id="7" name="Content Placeholder 6" descr="Placeholder photo">
            <a:extLst>
              <a:ext uri="{FF2B5EF4-FFF2-40B4-BE49-F238E27FC236}">
                <a16:creationId xmlns:a16="http://schemas.microsoft.com/office/drawing/2014/main" id="{082B1D1E-F54A-5864-F446-761C81FB5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95" t="18774" r="2600" b="18208"/>
          <a:stretch>
            <a:fillRect/>
          </a:stretch>
        </p:blipFill>
        <p:spPr>
          <a:xfrm>
            <a:off x="4772025" y="668338"/>
            <a:ext cx="6973507" cy="46450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04A18-2ABC-2135-0BC5-151B5027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77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48C4B-6FC9-B6C6-3C9B-D145C6D3B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FFF83-C64E-6546-EA56-1D70C37192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r>
              <a:rPr lang="en-US" dirty="0"/>
              <a:t>Filler</a:t>
            </a:r>
          </a:p>
          <a:p>
            <a:r>
              <a:rPr lang="en-US" dirty="0"/>
              <a:t>Filler</a:t>
            </a:r>
          </a:p>
          <a:p>
            <a:r>
              <a:rPr lang="en-US" dirty="0"/>
              <a:t>Filler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DE73E-BD2F-EBBB-91C7-9989E2670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83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D3F4D0-EDC5-1992-525D-0F9494003E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E9ACF1-C28E-FAFC-6BB5-486A79683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0" name="Picture Placeholder 9" descr="Placeholder photo">
            <a:extLst>
              <a:ext uri="{FF2B5EF4-FFF2-40B4-BE49-F238E27FC236}">
                <a16:creationId xmlns:a16="http://schemas.microsoft.com/office/drawing/2014/main" id="{244C1BA6-64B9-12E4-546B-12EAD492F7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5F32550D-06E8-F856-63C4-44CE45C3149E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" name="Picture Placeholder 13" descr="Placeholder photo">
            <a:extLst>
              <a:ext uri="{FF2B5EF4-FFF2-40B4-BE49-F238E27FC236}">
                <a16:creationId xmlns:a16="http://schemas.microsoft.com/office/drawing/2014/main" id="{28AD6AFA-6964-DBD7-B08E-C8A176987B1B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6FE749-58CC-92B4-B2D4-8847ED4A1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Text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r>
              <a:rPr lang="en-US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AF84E-FFA5-2DE5-5393-90EE91B62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34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0AF4510-7EF5-F6A3-2BEC-802D54B5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0777E2-8C93-5E73-724F-ABBEFA099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8" name="Picture Placeholder 7" descr="Placeholder photo">
            <a:extLst>
              <a:ext uri="{FF2B5EF4-FFF2-40B4-BE49-F238E27FC236}">
                <a16:creationId xmlns:a16="http://schemas.microsoft.com/office/drawing/2014/main" id="{8F5F1423-6FE8-0F28-2E40-48CC866954E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68" b="1046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" name="Picture Placeholder 9" descr="Placeholder photo">
            <a:extLst>
              <a:ext uri="{FF2B5EF4-FFF2-40B4-BE49-F238E27FC236}">
                <a16:creationId xmlns:a16="http://schemas.microsoft.com/office/drawing/2014/main" id="{48D2EE8C-3325-FD97-6D6F-AF9422E3BEE5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68" b="1046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11434-C5EC-4AFD-AC8E-A94EE86B3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25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2CBA4761-511F-8738-1289-EE974015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F88609-D3B3-D4FD-E1B3-7249266B8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8" name="Picture Placeholder 17" descr="Placeholder photo">
            <a:extLst>
              <a:ext uri="{FF2B5EF4-FFF2-40B4-BE49-F238E27FC236}">
                <a16:creationId xmlns:a16="http://schemas.microsoft.com/office/drawing/2014/main" id="{565B1481-0019-22BE-0AB2-0256EAB9CDA7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0AC028-AA60-55D8-47BB-AE8EF9719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pic>
        <p:nvPicPr>
          <p:cNvPr id="20" name="Picture Placeholder 19" descr="Placeholder photo">
            <a:extLst>
              <a:ext uri="{FF2B5EF4-FFF2-40B4-BE49-F238E27FC236}">
                <a16:creationId xmlns:a16="http://schemas.microsoft.com/office/drawing/2014/main" id="{D580417D-3336-CC3C-C58D-8D2022F923D2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A14810-2613-CF17-53D8-A50AE5F8EA9F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2" name="Picture Placeholder 21" descr="Placeholder photo">
            <a:extLst>
              <a:ext uri="{FF2B5EF4-FFF2-40B4-BE49-F238E27FC236}">
                <a16:creationId xmlns:a16="http://schemas.microsoft.com/office/drawing/2014/main" id="{65B8147D-E3C0-44D2-7878-5DAC80987486}"/>
              </a:ext>
            </a:extLst>
          </p:cNvPr>
          <p:cNvPicPr>
            <a:picLocks noGrp="1" noChangeAspect="1"/>
          </p:cNvPicPr>
          <p:nvPr>
            <p:ph type="pic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5F2A2-BC3A-A0CD-1A58-0C27FB4F54DB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4" name="Picture Placeholder 23" descr="Placeholder photo">
            <a:extLst>
              <a:ext uri="{FF2B5EF4-FFF2-40B4-BE49-F238E27FC236}">
                <a16:creationId xmlns:a16="http://schemas.microsoft.com/office/drawing/2014/main" id="{D7FE9266-E4A2-A52D-F88B-539E7FDE24EB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9A9295-BF4C-0C48-A305-EE990B32F91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6" name="Picture Placeholder 25" descr="Placeholder photo">
            <a:extLst>
              <a:ext uri="{FF2B5EF4-FFF2-40B4-BE49-F238E27FC236}">
                <a16:creationId xmlns:a16="http://schemas.microsoft.com/office/drawing/2014/main" id="{1E39C2B6-6C36-CA75-B474-63307C016B7B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7571692-7A8C-4522-7D09-042892753367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8" name="Picture Placeholder 27" descr="Placeholder photo">
            <a:extLst>
              <a:ext uri="{FF2B5EF4-FFF2-40B4-BE49-F238E27FC236}">
                <a16:creationId xmlns:a16="http://schemas.microsoft.com/office/drawing/2014/main" id="{871D30CC-98B2-E3AF-01C8-5619F087D0D8}"/>
              </a:ext>
            </a:extLst>
          </p:cNvPr>
          <p:cNvPicPr>
            <a:picLocks noGrp="1" noChangeAspect="1"/>
          </p:cNvPicPr>
          <p:nvPr>
            <p:ph type="pic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8B8B827-BFE4-A735-AF37-5AEFC804CEE4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F55A5BD-083D-34A5-4699-043D5841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3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4596466-A26C-1851-451A-98C35064C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0B39CCB-497A-7F95-3712-517A5AC84D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  <p:pic>
        <p:nvPicPr>
          <p:cNvPr id="13" name="Picture Placeholder 12" descr="Placeholder photo">
            <a:extLst>
              <a:ext uri="{FF2B5EF4-FFF2-40B4-BE49-F238E27FC236}">
                <a16:creationId xmlns:a16="http://schemas.microsoft.com/office/drawing/2014/main" id="{0D33CFDC-3585-FDED-560D-67999F5161D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" name="Picture Placeholder 14" descr="Placeholder photo">
            <a:extLst>
              <a:ext uri="{FF2B5EF4-FFF2-40B4-BE49-F238E27FC236}">
                <a16:creationId xmlns:a16="http://schemas.microsoft.com/office/drawing/2014/main" id="{75D9F414-0D43-1391-CF17-13FA966BC8B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Picture Placeholder 16" descr="Placeholder photo">
            <a:extLst>
              <a:ext uri="{FF2B5EF4-FFF2-40B4-BE49-F238E27FC236}">
                <a16:creationId xmlns:a16="http://schemas.microsoft.com/office/drawing/2014/main" id="{87BAD42E-7A70-0981-19AB-3BAC91D996EB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9" name="Picture Placeholder 18" descr="Placeholder photo">
            <a:extLst>
              <a:ext uri="{FF2B5EF4-FFF2-40B4-BE49-F238E27FC236}">
                <a16:creationId xmlns:a16="http://schemas.microsoft.com/office/drawing/2014/main" id="{99426F04-8254-E680-9948-597472694E40}"/>
              </a:ext>
            </a:extLst>
          </p:cNvPr>
          <p:cNvPicPr>
            <a:picLocks noGrp="1" noChangeAspect="1"/>
          </p:cNvPicPr>
          <p:nvPr>
            <p:ph type="pic" idx="1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1" name="Picture Placeholder 20" descr="Placeholder photo">
            <a:extLst>
              <a:ext uri="{FF2B5EF4-FFF2-40B4-BE49-F238E27FC236}">
                <a16:creationId xmlns:a16="http://schemas.microsoft.com/office/drawing/2014/main" id="{FAAC329A-624C-8A1B-B718-86F3932E6A9B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3" name="Picture Placeholder 22" descr="Placeholder photo">
            <a:extLst>
              <a:ext uri="{FF2B5EF4-FFF2-40B4-BE49-F238E27FC236}">
                <a16:creationId xmlns:a16="http://schemas.microsoft.com/office/drawing/2014/main" id="{5AB57010-3A08-FEF9-194F-2CAD356C5FBE}"/>
              </a:ext>
            </a:extLst>
          </p:cNvPr>
          <p:cNvPicPr>
            <a:picLocks noGrp="1" noChangeAspect="1"/>
          </p:cNvPicPr>
          <p:nvPr>
            <p:ph type="pic" idx="19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5" name="Picture Placeholder 24" descr="Placeholder photo">
            <a:extLst>
              <a:ext uri="{FF2B5EF4-FFF2-40B4-BE49-F238E27FC236}">
                <a16:creationId xmlns:a16="http://schemas.microsoft.com/office/drawing/2014/main" id="{8C025839-FE48-912F-4BBF-C49CFBB70915}"/>
              </a:ext>
            </a:extLst>
          </p:cNvPr>
          <p:cNvPicPr>
            <a:picLocks noGrp="1" noChangeAspect="1"/>
          </p:cNvPicPr>
          <p:nvPr>
            <p:ph type="pic" idx="2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68DE74-79F8-FD1A-ADA4-9B2E0DEC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68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0F45825-10F9-A4AA-1F17-1B293DDC7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39482FF-8354-C387-B68C-159EC28B26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5" name="Content Placeholder 14" descr="Placeholder photo">
            <a:extLst>
              <a:ext uri="{FF2B5EF4-FFF2-40B4-BE49-F238E27FC236}">
                <a16:creationId xmlns:a16="http://schemas.microsoft.com/office/drawing/2014/main" id="{1946174F-6E5C-C754-3A44-487F822186E6}"/>
              </a:ext>
            </a:extLst>
          </p:cNvPr>
          <p:cNvPicPr>
            <a:picLocks noGrp="1" noChangeAspect="1"/>
          </p:cNvPicPr>
          <p:nvPr>
            <p:ph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9" t="14834" b="14496"/>
          <a:stretch>
            <a:fillRect/>
          </a:stretch>
        </p:blipFill>
        <p:spPr>
          <a:xfrm>
            <a:off x="446469" y="1917700"/>
            <a:ext cx="5930776" cy="4308475"/>
          </a:xfrm>
          <a:prstGeom prst="rect">
            <a:avLst/>
          </a:prstGeom>
        </p:spPr>
      </p:pic>
      <p:pic>
        <p:nvPicPr>
          <p:cNvPr id="11" name="Picture Placeholder 10" descr="Placeholder photo">
            <a:extLst>
              <a:ext uri="{FF2B5EF4-FFF2-40B4-BE49-F238E27FC236}">
                <a16:creationId xmlns:a16="http://schemas.microsoft.com/office/drawing/2014/main" id="{344425BA-B8A7-651E-568E-A3C1A0BC5B8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3" name="Picture Placeholder 12" descr="Placeholder photo">
            <a:extLst>
              <a:ext uri="{FF2B5EF4-FFF2-40B4-BE49-F238E27FC236}">
                <a16:creationId xmlns:a16="http://schemas.microsoft.com/office/drawing/2014/main" id="{873C9CCC-0AD1-90DA-4B9D-56689F21D282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89FD2-1904-D24C-62CD-4AAFAB9FD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5361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2C0D38B-2F61-FB44-086A-D3BECA57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  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C12AA1C-4376-A26D-CCE9-FEBE07EB54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5" name="Content Placeholder 4" descr="Placeholder photo">
            <a:extLst>
              <a:ext uri="{FF2B5EF4-FFF2-40B4-BE49-F238E27FC236}">
                <a16:creationId xmlns:a16="http://schemas.microsoft.com/office/drawing/2014/main" id="{90F640BA-68AA-8D7C-3E43-302283D2FC07}"/>
              </a:ext>
            </a:extLst>
          </p:cNvPr>
          <p:cNvPicPr>
            <a:picLocks noGrp="1" noChangeAspect="1"/>
          </p:cNvPicPr>
          <p:nvPr>
            <p:ph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1" t="14376" r="3755" b="17155"/>
          <a:stretch>
            <a:fillRect/>
          </a:stretch>
        </p:blipFill>
        <p:spPr>
          <a:xfrm>
            <a:off x="446468" y="1881188"/>
            <a:ext cx="5839201" cy="4308475"/>
          </a:xfrm>
          <a:prstGeom prst="rect">
            <a:avLst/>
          </a:prstGeom>
        </p:spPr>
      </p:pic>
      <p:pic>
        <p:nvPicPr>
          <p:cNvPr id="13" name="Picture Placeholder 12" descr="Placeholder photo">
            <a:extLst>
              <a:ext uri="{FF2B5EF4-FFF2-40B4-BE49-F238E27FC236}">
                <a16:creationId xmlns:a16="http://schemas.microsoft.com/office/drawing/2014/main" id="{B1D07B1A-0078-16DC-8C70-0624F408D70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" name="Picture Placeholder 14" descr="Placeholder photo">
            <a:extLst>
              <a:ext uri="{FF2B5EF4-FFF2-40B4-BE49-F238E27FC236}">
                <a16:creationId xmlns:a16="http://schemas.microsoft.com/office/drawing/2014/main" id="{F7A34A5C-D1D9-7F1F-4732-B576E8ACDBEB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1986" y="4122834"/>
            <a:ext cx="2528916" cy="2055592"/>
          </a:xfrm>
          <a:prstGeom prst="rect">
            <a:avLst/>
          </a:prstGeom>
        </p:spPr>
      </p:pic>
      <p:pic>
        <p:nvPicPr>
          <p:cNvPr id="17" name="Picture Placeholder 16" descr="Placeholder photo">
            <a:extLst>
              <a:ext uri="{FF2B5EF4-FFF2-40B4-BE49-F238E27FC236}">
                <a16:creationId xmlns:a16="http://schemas.microsoft.com/office/drawing/2014/main" id="{CFF22723-271F-B3CF-912E-FEEBBC4EEF6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4DD4B-7AF9-A767-447A-81826175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431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780B63-1768-5D31-C8BB-FB9B0BCB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952500"/>
            <a:ext cx="4731014" cy="545776"/>
          </a:xfrm>
        </p:spPr>
        <p:txBody>
          <a:bodyPr/>
          <a:lstStyle/>
          <a:p>
            <a:r>
              <a:rPr lang="en-US" dirty="0"/>
              <a:t>Title              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FFD416-1EEB-D90E-B1D5-95E6EBA58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1572418"/>
            <a:ext cx="4731014" cy="3538545"/>
          </a:xfrm>
        </p:spPr>
        <p:txBody>
          <a:bodyPr/>
          <a:lstStyle/>
          <a:p>
            <a:r>
              <a:rPr lang="en-US" dirty="0"/>
              <a:t>Text</a:t>
            </a:r>
          </a:p>
        </p:txBody>
      </p:sp>
      <p:pic>
        <p:nvPicPr>
          <p:cNvPr id="7" name="Picture Placeholder 6" descr="Placeholder photo">
            <a:extLst>
              <a:ext uri="{FF2B5EF4-FFF2-40B4-BE49-F238E27FC236}">
                <a16:creationId xmlns:a16="http://schemas.microsoft.com/office/drawing/2014/main" id="{EA938987-E963-A354-CB64-DFE8BA2EE1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" r="2191"/>
          <a:stretch>
            <a:fillRect/>
          </a:stretch>
        </p:blipFill>
        <p:spPr>
          <a:prstGeom prst="rect">
            <a:avLst/>
          </a:prstGeom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3F6773-FE2A-9322-D500-3EECCCBF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06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F7E08AD-D3A5-9CC1-239C-F2BA2C98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952500"/>
            <a:ext cx="4731014" cy="545776"/>
          </a:xfrm>
        </p:spPr>
        <p:txBody>
          <a:bodyPr/>
          <a:lstStyle/>
          <a:p>
            <a:r>
              <a:rPr lang="en-US" dirty="0"/>
              <a:t>Title                     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99A693A-99D0-CB9C-3F3B-4233933C3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1572418"/>
            <a:ext cx="4731014" cy="3538545"/>
          </a:xfrm>
        </p:spPr>
        <p:txBody>
          <a:bodyPr/>
          <a:lstStyle/>
          <a:p>
            <a:r>
              <a:rPr lang="en-US" dirty="0"/>
              <a:t>Text</a:t>
            </a:r>
          </a:p>
        </p:txBody>
      </p:sp>
      <p:pic>
        <p:nvPicPr>
          <p:cNvPr id="9" name="Picture Placeholder 8" descr="Placeholder photo">
            <a:extLst>
              <a:ext uri="{FF2B5EF4-FFF2-40B4-BE49-F238E27FC236}">
                <a16:creationId xmlns:a16="http://schemas.microsoft.com/office/drawing/2014/main" id="{9E94F844-289B-8CD1-54C4-C155B73F151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" r="2191"/>
          <a:stretch>
            <a:fillRect/>
          </a:stretch>
        </p:blipFill>
        <p:spPr>
          <a:prstGeom prst="rect">
            <a:avLst/>
          </a:prstGeom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57754A-6FDA-E2C4-6DAE-E52661196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81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                    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7" name="Picture Placeholder 6" descr="Placeholder photo">
            <a:extLst>
              <a:ext uri="{FF2B5EF4-FFF2-40B4-BE49-F238E27FC236}">
                <a16:creationId xmlns:a16="http://schemas.microsoft.com/office/drawing/2014/main" id="{A62AB868-5ED3-92A2-2C60-5F4162B0D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30" b="19658"/>
          <a:stretch>
            <a:fillRect/>
          </a:stretch>
        </p:blipFill>
        <p:spPr>
          <a:xfrm>
            <a:off x="446313" y="1808227"/>
            <a:ext cx="7426862" cy="43177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2112B0-3684-0591-9198-E45FDC81A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0495" y="2512060"/>
            <a:ext cx="4597510" cy="2895622"/>
          </a:xfrm>
          <a:prstGeom prst="rect">
            <a:avLst/>
          </a:prstGeom>
          <a:solidFill>
            <a:schemeClr val="accent4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977427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Quote from subject goes here in paragraph form. Arial, 20 point font.”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5277B77-C5C7-14D0-0F51-FD5B58E8B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769965"/>
            <a:ext cx="1294114" cy="130302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06569" y="4822037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880499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 10</a:t>
            </a:r>
            <a:endParaRPr lang="de-DE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0F8CE-5ADA-39BC-305A-AC9139015A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                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Subhead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526013071"/>
              </p:ext>
            </p:extLst>
          </p:nvPr>
        </p:nvGraphicFramePr>
        <p:xfrm>
          <a:off x="468313" y="1779588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13D25-7C56-8CBD-0C90-88819327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A5DE-2F3E-3E39-A182-F0D51E343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66EBD6-8796-A2BE-472B-B0352937D5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D284D-0231-F8F1-1CFC-7E33ADCA0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Body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39394-A0ED-4E61-3DC7-A45411F33C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505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                 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Subhead</a:t>
            </a:r>
          </a:p>
        </p:txBody>
      </p:sp>
      <p:graphicFrame>
        <p:nvGraphicFramePr>
          <p:cNvPr id="6" name="Content Placeholder 5" descr="Sample bar chart.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54739287"/>
              </p:ext>
            </p:extLst>
          </p:nvPr>
        </p:nvGraphicFramePr>
        <p:xfrm>
          <a:off x="468313" y="1779588"/>
          <a:ext cx="11266487" cy="4519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2AAC9E-2251-06C5-D35D-7203398B9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A18D2-4854-02BE-6B46-63CECA07AD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14563" y="3735388"/>
            <a:ext cx="7762875" cy="4079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Contact info</a:t>
            </a:r>
          </a:p>
        </p:txBody>
      </p:sp>
      <p:pic>
        <p:nvPicPr>
          <p:cNvPr id="2" name="Picture 1" descr="Facebook social media icon">
            <a:extLst>
              <a:ext uri="{FF2B5EF4-FFF2-40B4-BE49-F238E27FC236}">
                <a16:creationId xmlns:a16="http://schemas.microsoft.com/office/drawing/2014/main" id="{66858760-00FA-B174-2AE8-0216229E72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9579" y="4269604"/>
            <a:ext cx="309309" cy="309309"/>
          </a:xfrm>
          <a:prstGeom prst="rect">
            <a:avLst/>
          </a:prstGeom>
        </p:spPr>
      </p:pic>
      <p:pic>
        <p:nvPicPr>
          <p:cNvPr id="4" name="Picture 3" descr="Instagram social media icon">
            <a:extLst>
              <a:ext uri="{FF2B5EF4-FFF2-40B4-BE49-F238E27FC236}">
                <a16:creationId xmlns:a16="http://schemas.microsoft.com/office/drawing/2014/main" id="{2287916A-1528-ED0E-2F66-4E64D2570F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2286" y="4269604"/>
            <a:ext cx="309309" cy="309309"/>
          </a:xfrm>
          <a:prstGeom prst="rect">
            <a:avLst/>
          </a:prstGeom>
        </p:spPr>
      </p:pic>
      <p:pic>
        <p:nvPicPr>
          <p:cNvPr id="5" name="Picture 4" descr="LinkedIn social media icon">
            <a:extLst>
              <a:ext uri="{FF2B5EF4-FFF2-40B4-BE49-F238E27FC236}">
                <a16:creationId xmlns:a16="http://schemas.microsoft.com/office/drawing/2014/main" id="{09ED3A00-A87B-FD1D-7C36-3AAA45BBF5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993" y="4269604"/>
            <a:ext cx="309309" cy="309309"/>
          </a:xfrm>
          <a:prstGeom prst="rect">
            <a:avLst/>
          </a:prstGeom>
        </p:spPr>
      </p:pic>
      <p:pic>
        <p:nvPicPr>
          <p:cNvPr id="6" name="Picture 5" descr="Snapchat social media icon">
            <a:extLst>
              <a:ext uri="{FF2B5EF4-FFF2-40B4-BE49-F238E27FC236}">
                <a16:creationId xmlns:a16="http://schemas.microsoft.com/office/drawing/2014/main" id="{3EDBA07C-3511-D357-A4E3-04F8FB79BF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00" y="4269604"/>
            <a:ext cx="309309" cy="309309"/>
          </a:xfrm>
          <a:prstGeom prst="rect">
            <a:avLst/>
          </a:prstGeom>
        </p:spPr>
      </p:pic>
      <p:pic>
        <p:nvPicPr>
          <p:cNvPr id="8" name="Picture 7" descr="YouTube social media icon">
            <a:extLst>
              <a:ext uri="{FF2B5EF4-FFF2-40B4-BE49-F238E27FC236}">
                <a16:creationId xmlns:a16="http://schemas.microsoft.com/office/drawing/2014/main" id="{58480905-3988-9A63-CD8B-C0D87FE6D6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0407" y="4269604"/>
            <a:ext cx="309309" cy="309309"/>
          </a:xfrm>
          <a:prstGeom prst="rect">
            <a:avLst/>
          </a:prstGeom>
        </p:spPr>
      </p:pic>
      <p:pic>
        <p:nvPicPr>
          <p:cNvPr id="7" name="Picture 6" descr="X social media icon">
            <a:extLst>
              <a:ext uri="{FF2B5EF4-FFF2-40B4-BE49-F238E27FC236}">
                <a16:creationId xmlns:a16="http://schemas.microsoft.com/office/drawing/2014/main" id="{89FEE714-D088-0750-6A8A-598205338A6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3114" y="4283083"/>
            <a:ext cx="309309" cy="30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70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963" y="633413"/>
            <a:ext cx="11268075" cy="4492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Elements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urdue Logo" descr="Purdue University logo.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39" name="Picture 38" descr="Purdue University vertical logo.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8" name="Picture 7" descr="Facebook social media icon">
            <a:extLst>
              <a:ext uri="{FF2B5EF4-FFF2-40B4-BE49-F238E27FC236}">
                <a16:creationId xmlns:a16="http://schemas.microsoft.com/office/drawing/2014/main" id="{95FDA5F4-E19D-4F46-C9D5-36F2A03BBF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186" y="2333922"/>
            <a:ext cx="736039" cy="736039"/>
          </a:xfrm>
          <a:prstGeom prst="rect">
            <a:avLst/>
          </a:prstGeom>
        </p:spPr>
      </p:pic>
      <p:pic>
        <p:nvPicPr>
          <p:cNvPr id="12" name="Picture 11" descr="Instagram social media icon">
            <a:extLst>
              <a:ext uri="{FF2B5EF4-FFF2-40B4-BE49-F238E27FC236}">
                <a16:creationId xmlns:a16="http://schemas.microsoft.com/office/drawing/2014/main" id="{0CE5C86C-5EAB-AD81-DED9-D0126B304A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938" y="2333922"/>
            <a:ext cx="736039" cy="736039"/>
          </a:xfrm>
          <a:prstGeom prst="rect">
            <a:avLst/>
          </a:prstGeom>
        </p:spPr>
      </p:pic>
      <p:pic>
        <p:nvPicPr>
          <p:cNvPr id="16" name="Picture 15" descr="LinkedIn social media icon">
            <a:extLst>
              <a:ext uri="{FF2B5EF4-FFF2-40B4-BE49-F238E27FC236}">
                <a16:creationId xmlns:a16="http://schemas.microsoft.com/office/drawing/2014/main" id="{D2E0604C-31D4-76E4-78AE-E80777B3CC0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690" y="2333922"/>
            <a:ext cx="736039" cy="736039"/>
          </a:xfrm>
          <a:prstGeom prst="rect">
            <a:avLst/>
          </a:prstGeom>
        </p:spPr>
      </p:pic>
      <p:pic>
        <p:nvPicPr>
          <p:cNvPr id="20" name="Picture 19" descr="Snapchat social media icon">
            <a:extLst>
              <a:ext uri="{FF2B5EF4-FFF2-40B4-BE49-F238E27FC236}">
                <a16:creationId xmlns:a16="http://schemas.microsoft.com/office/drawing/2014/main" id="{82EBD6F3-7A83-7A9A-F8E2-17E78953028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3442" y="2333922"/>
            <a:ext cx="736039" cy="736039"/>
          </a:xfrm>
          <a:prstGeom prst="rect">
            <a:avLst/>
          </a:prstGeom>
        </p:spPr>
      </p:pic>
      <p:pic>
        <p:nvPicPr>
          <p:cNvPr id="25" name="Picture 24" descr="YouTube social media icon">
            <a:extLst>
              <a:ext uri="{FF2B5EF4-FFF2-40B4-BE49-F238E27FC236}">
                <a16:creationId xmlns:a16="http://schemas.microsoft.com/office/drawing/2014/main" id="{2258B5D0-D80A-B77F-FDEF-82ABD3E64E9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194" y="2333922"/>
            <a:ext cx="736039" cy="736039"/>
          </a:xfrm>
          <a:prstGeom prst="rect">
            <a:avLst/>
          </a:prstGeom>
        </p:spPr>
      </p:pic>
      <p:pic>
        <p:nvPicPr>
          <p:cNvPr id="23" name="Picture 22" descr="X social media icon">
            <a:extLst>
              <a:ext uri="{FF2B5EF4-FFF2-40B4-BE49-F238E27FC236}">
                <a16:creationId xmlns:a16="http://schemas.microsoft.com/office/drawing/2014/main" id="{CAE63E6E-5BA8-EB5B-0FD5-49677325A50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6944" y="2347401"/>
            <a:ext cx="736039" cy="736039"/>
          </a:xfrm>
          <a:prstGeom prst="rect">
            <a:avLst/>
          </a:prstGeom>
        </p:spPr>
      </p:pic>
      <p:pic>
        <p:nvPicPr>
          <p:cNvPr id="6" name="Purdue Logo" descr="Purdue University logo.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41" name="Picture 40" descr="Purdue University vertical logo.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pic>
        <p:nvPicPr>
          <p:cNvPr id="2" name="Picture 1" descr="Facebook social media icon">
            <a:extLst>
              <a:ext uri="{FF2B5EF4-FFF2-40B4-BE49-F238E27FC236}">
                <a16:creationId xmlns:a16="http://schemas.microsoft.com/office/drawing/2014/main" id="{61CF0FA5-2D67-1760-AE89-72F1D1D1991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7701" y="3928797"/>
            <a:ext cx="736039" cy="736039"/>
          </a:xfrm>
          <a:prstGeom prst="rect">
            <a:avLst/>
          </a:prstGeom>
        </p:spPr>
      </p:pic>
      <p:pic>
        <p:nvPicPr>
          <p:cNvPr id="10" name="Picture 9" descr="Instagram social media icon">
            <a:extLst>
              <a:ext uri="{FF2B5EF4-FFF2-40B4-BE49-F238E27FC236}">
                <a16:creationId xmlns:a16="http://schemas.microsoft.com/office/drawing/2014/main" id="{59161501-5F54-EB11-480D-6BBC2A0253A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937" y="3928797"/>
            <a:ext cx="736039" cy="736039"/>
          </a:xfrm>
          <a:prstGeom prst="rect">
            <a:avLst/>
          </a:prstGeom>
        </p:spPr>
      </p:pic>
      <p:pic>
        <p:nvPicPr>
          <p:cNvPr id="14" name="Picture 13" descr="LinkedIn social media icon">
            <a:extLst>
              <a:ext uri="{FF2B5EF4-FFF2-40B4-BE49-F238E27FC236}">
                <a16:creationId xmlns:a16="http://schemas.microsoft.com/office/drawing/2014/main" id="{C4028BA4-7D43-84CE-D5C7-072235F0E85A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173" y="3928797"/>
            <a:ext cx="736039" cy="736039"/>
          </a:xfrm>
          <a:prstGeom prst="rect">
            <a:avLst/>
          </a:prstGeom>
        </p:spPr>
      </p:pic>
      <p:pic>
        <p:nvPicPr>
          <p:cNvPr id="18" name="Picture 17" descr="Snapchat social media icon">
            <a:extLst>
              <a:ext uri="{FF2B5EF4-FFF2-40B4-BE49-F238E27FC236}">
                <a16:creationId xmlns:a16="http://schemas.microsoft.com/office/drawing/2014/main" id="{CBAAA1DB-DA18-F0DD-2304-BBD13413B3B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4409" y="3928797"/>
            <a:ext cx="736039" cy="736039"/>
          </a:xfrm>
          <a:prstGeom prst="rect">
            <a:avLst/>
          </a:prstGeom>
        </p:spPr>
      </p:pic>
      <p:pic>
        <p:nvPicPr>
          <p:cNvPr id="24" name="Picture 23" descr="YouTube social media icon">
            <a:extLst>
              <a:ext uri="{FF2B5EF4-FFF2-40B4-BE49-F238E27FC236}">
                <a16:creationId xmlns:a16="http://schemas.microsoft.com/office/drawing/2014/main" id="{8D9CDDD9-A555-9925-6368-D4E280E0D197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6645" y="3928797"/>
            <a:ext cx="736039" cy="736039"/>
          </a:xfrm>
          <a:prstGeom prst="rect">
            <a:avLst/>
          </a:prstGeom>
        </p:spPr>
      </p:pic>
      <p:pic>
        <p:nvPicPr>
          <p:cNvPr id="22" name="Picture 21" descr="X social media icon">
            <a:extLst>
              <a:ext uri="{FF2B5EF4-FFF2-40B4-BE49-F238E27FC236}">
                <a16:creationId xmlns:a16="http://schemas.microsoft.com/office/drawing/2014/main" id="{B211484B-60C3-096F-5AD3-C8979373E5DF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8883" y="3942276"/>
            <a:ext cx="736039" cy="736039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71147-6F52-7CCD-0CB6-A538E946A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CE9CEB-4BB7-3AC6-6BAC-F5443D28B8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9A4D3-E022-93D9-EDB8-8DDD5C3D4F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Body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D6785B-4416-2BCE-3E85-715FBBCB4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33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AC7448-AB1C-A8FC-08AA-061B41717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53249-4475-9B80-D0E6-ED27338CA3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3CE56C-7D63-F4DA-3CA4-0C508039C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Body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A315C3-F39F-6936-7ED8-F7C685A0C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3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laceholder photo">
            <a:extLst>
              <a:ext uri="{FF2B5EF4-FFF2-40B4-BE49-F238E27FC236}">
                <a16:creationId xmlns:a16="http://schemas.microsoft.com/office/drawing/2014/main" id="{8F6D9CDD-866A-C540-C984-69A8D9EA097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B9A42B0-C94F-3690-1BFA-71D4A59D2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Acumin</a:t>
            </a:r>
            <a:r>
              <a:rPr lang="en-US" dirty="0"/>
              <a:t> Pro Cond Italic 48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E5D70-4364-A8E7-8A40-57114D242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Acumin</a:t>
            </a:r>
            <a:r>
              <a:rPr lang="en-US" dirty="0"/>
              <a:t> Pro 20</a:t>
            </a:r>
          </a:p>
        </p:txBody>
      </p:sp>
    </p:spTree>
    <p:extLst>
      <p:ext uri="{BB962C8B-B14F-4D97-AF65-F5344CB8AC3E}">
        <p14:creationId xmlns:p14="http://schemas.microsoft.com/office/powerpoint/2010/main" val="281020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Placeholder photo">
            <a:extLst>
              <a:ext uri="{FF2B5EF4-FFF2-40B4-BE49-F238E27FC236}">
                <a16:creationId xmlns:a16="http://schemas.microsoft.com/office/drawing/2014/main" id="{ACA96D0E-D1BA-B456-0171-2C911C66B4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36" b="21836"/>
          <a:stretch>
            <a:fillRect/>
          </a:stretch>
        </p:blipFill>
        <p:spPr>
          <a:prstGeom prst="rect">
            <a:avLst/>
          </a:prstGeom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2D45EE-0704-6F20-2F3B-8032C60A6D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34663" y="6289675"/>
            <a:ext cx="1100137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4776A-187E-9540-9EA4-8D5781AB76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042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DFA9DE-58DC-AC51-0A62-C13606053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1441F-A8C8-AB2F-5F93-6CA8C5813F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7" name="Content Placeholder 6" descr="Placeholder photo">
            <a:extLst>
              <a:ext uri="{FF2B5EF4-FFF2-40B4-BE49-F238E27FC236}">
                <a16:creationId xmlns:a16="http://schemas.microsoft.com/office/drawing/2014/main" id="{85D6C865-1DC1-4676-5651-05263D3E5788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9" t="32952" r="431" b="26972"/>
          <a:stretch>
            <a:fillRect/>
          </a:stretch>
        </p:blipFill>
        <p:spPr>
          <a:xfrm>
            <a:off x="446468" y="1779588"/>
            <a:ext cx="11142152" cy="451961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2A8CF6-87DF-28BC-68B5-8EFDDA557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92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03E92F-A3F2-895A-18A9-315D0ACE1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929BCC-3EC7-0184-F692-AFF8541C73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89DA79-DD09-CF8F-D2F9-A443C42813B7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4B7376-D693-3C35-5954-60420CDE6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7776" y="1843741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BF733-F7EB-8F73-7BC9-7D2582379A5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F5217-2AE2-B82B-29EB-D505511235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038837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 Unniversity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Brand-Widescreen-20231110" id="{298B892F-2C42-8C4D-9C11-1897040FA823}" vid="{5A4260A0-2808-CB46-AD80-314349B89C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25" ma:contentTypeDescription="Create a new document." ma:contentTypeScope="" ma:versionID="d6795fd418408825dafc2aee8ff44119">
  <xsd:schema xmlns:xsd="http://www.w3.org/2001/XMLSchema" xmlns:xs="http://www.w3.org/2001/XMLSchema" xmlns:p="http://schemas.microsoft.com/office/2006/metadata/properties" xmlns:ns1="http://schemas.microsoft.com/sharepoint/v3" xmlns:ns2="37af3f4b-4b66-46f9-8456-831d9bc3e737" xmlns:ns3="d6656b4d-3fa0-4709-acfb-d5e813445d1e" targetNamespace="http://schemas.microsoft.com/office/2006/metadata/properties" ma:root="true" ma:fieldsID="4edd07850bc5b41afee3a97f86c2525e" ns1:_="" ns2:_="" ns3:_="">
    <xsd:import namespace="http://schemas.microsoft.com/sharepoint/v3"/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24" nillable="true" ma:displayName="Rating (0-5)" ma:decimals="2" ma:description="Average value of all the ratings that have been submitted" ma:internalName="AverageRating" ma:readOnly="true">
      <xsd:simpleType>
        <xsd:restriction base="dms:Number"/>
      </xsd:simpleType>
    </xsd:element>
    <xsd:element name="RatingCount" ma:index="25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26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27" nillable="true" ma:displayName="User ratings" ma:description="User ratings for the item" ma:hidden="true" ma:internalName="Ratings">
      <xsd:simpleType>
        <xsd:restriction base="dms:Note"/>
      </xsd:simpleType>
    </xsd:element>
    <xsd:element name="LikesCount" ma:index="28" nillable="true" ma:displayName="Number of Likes" ma:internalName="LikesCount">
      <xsd:simpleType>
        <xsd:restriction base="dms:Unknown"/>
      </xsd:simpleType>
    </xsd:element>
    <xsd:element name="LikedBy" ma:index="29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DE0D6C-581B-4814-98E7-EF172D5D46A1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d6656b4d-3fa0-4709-acfb-d5e813445d1e"/>
    <ds:schemaRef ds:uri="37af3f4b-4b66-46f9-8456-831d9bc3e737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AF8284-F016-4DBF-ACCC-FFB996A57B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490</TotalTime>
  <Words>345</Words>
  <Application>Microsoft Macintosh PowerPoint</Application>
  <PresentationFormat>Widescreen</PresentationFormat>
  <Paragraphs>208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Wingdings</vt:lpstr>
      <vt:lpstr>Acumin Pro</vt:lpstr>
      <vt:lpstr>Calibri</vt:lpstr>
      <vt:lpstr>Franklin Gothic Book</vt:lpstr>
      <vt:lpstr>Acumin Pro Condensed</vt:lpstr>
      <vt:lpstr>Franklin Gothic Medium</vt:lpstr>
      <vt:lpstr>Purdue Unniversity Theme</vt:lpstr>
      <vt:lpstr>Presentation Title</vt:lpstr>
      <vt:lpstr>Overview</vt:lpstr>
      <vt:lpstr>Title</vt:lpstr>
      <vt:lpstr>Title </vt:lpstr>
      <vt:lpstr>Title  </vt:lpstr>
      <vt:lpstr>Acumin Pro Cond Italic 48</vt:lpstr>
      <vt:lpstr>7</vt:lpstr>
      <vt:lpstr>Title     </vt:lpstr>
      <vt:lpstr>Title      </vt:lpstr>
      <vt:lpstr>Title   </vt:lpstr>
      <vt:lpstr>Title       </vt:lpstr>
      <vt:lpstr>Title.        </vt:lpstr>
      <vt:lpstr>Title.      </vt:lpstr>
      <vt:lpstr>Title.       </vt:lpstr>
      <vt:lpstr>Title         </vt:lpstr>
      <vt:lpstr>Title           </vt:lpstr>
      <vt:lpstr>Title            </vt:lpstr>
      <vt:lpstr>Title             </vt:lpstr>
      <vt:lpstr>Title              </vt:lpstr>
      <vt:lpstr>Title               </vt:lpstr>
      <vt:lpstr>Title                </vt:lpstr>
      <vt:lpstr>Title                 </vt:lpstr>
      <vt:lpstr>Title                  </vt:lpstr>
      <vt:lpstr>Title                   </vt:lpstr>
      <vt:lpstr>Title                    </vt:lpstr>
      <vt:lpstr>Title                     </vt:lpstr>
      <vt:lpstr>Title                      </vt:lpstr>
      <vt:lpstr>Title                       </vt:lpstr>
      <vt:lpstr>Title                        </vt:lpstr>
      <vt:lpstr>Title                         </vt:lpstr>
      <vt:lpstr>Contact info</vt:lpstr>
      <vt:lpstr>Design Elements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Freville, Caitlyn Abigail</dc:creator>
  <cp:lastModifiedBy>phil fourfingereddesign.com</cp:lastModifiedBy>
  <cp:revision>15</cp:revision>
  <dcterms:created xsi:type="dcterms:W3CDTF">2025-02-28T19:12:21Z</dcterms:created>
  <dcterms:modified xsi:type="dcterms:W3CDTF">2026-06-30T21:18:13Z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  <property fmtid="{D5CDD505-2E9C-101B-9397-08002B2CF9AE}" pid="11" name="Status">
    <vt:lpwstr>Proposed</vt:lpwstr>
  </property>
</Properties>
</file>